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859" r:id="rId2"/>
    <p:sldId id="986" r:id="rId3"/>
    <p:sldId id="991" r:id="rId4"/>
    <p:sldId id="992" r:id="rId5"/>
    <p:sldId id="994" r:id="rId6"/>
    <p:sldId id="995" r:id="rId7"/>
    <p:sldId id="997" r:id="rId8"/>
    <p:sldId id="998" r:id="rId9"/>
    <p:sldId id="999" r:id="rId10"/>
    <p:sldId id="1000" r:id="rId11"/>
    <p:sldId id="1001" r:id="rId12"/>
    <p:sldId id="1002" r:id="rId13"/>
    <p:sldId id="1003" r:id="rId14"/>
    <p:sldId id="1004" r:id="rId15"/>
    <p:sldId id="1005" r:id="rId16"/>
    <p:sldId id="1006" r:id="rId17"/>
    <p:sldId id="1007" r:id="rId18"/>
    <p:sldId id="1009" r:id="rId19"/>
    <p:sldId id="1011" r:id="rId20"/>
    <p:sldId id="1012" r:id="rId21"/>
    <p:sldId id="1013" r:id="rId22"/>
    <p:sldId id="1014" r:id="rId23"/>
    <p:sldId id="1015" r:id="rId24"/>
    <p:sldId id="1017" r:id="rId25"/>
    <p:sldId id="1019" r:id="rId26"/>
    <p:sldId id="1020" r:id="rId27"/>
    <p:sldId id="1021" r:id="rId28"/>
    <p:sldId id="987" r:id="rId29"/>
    <p:sldId id="989" r:id="rId30"/>
    <p:sldId id="990" r:id="rId31"/>
    <p:sldId id="988" r:id="rId32"/>
    <p:sldId id="1023" r:id="rId33"/>
    <p:sldId id="1024" r:id="rId34"/>
    <p:sldId id="1025" r:id="rId35"/>
    <p:sldId id="1026" r:id="rId36"/>
    <p:sldId id="1038" r:id="rId37"/>
    <p:sldId id="1027" r:id="rId38"/>
    <p:sldId id="1028" r:id="rId3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648278"/>
            <a:ext cx="12192000" cy="1140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第三单元提优测评卷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17002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can the boy watch a film?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in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in the afternoon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in the evening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hobbies does Helen have?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535786"/>
            <a:ext cx="112961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What about watching a film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need to do my homework first. I can go at 2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00 this afternoon.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5212357"/>
            <a:ext cx="112961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What does Helen like doing, Mike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She likes dancing, drawing, reading and 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running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6587" y="80759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41490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69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1331994"/>
            <a:ext cx="11485848" cy="3892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Hello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my name is Sam. I have an animal friend. It’s brown. It’s so lovely. It is a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has two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eyes and a small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nose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can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jump. My sister Lily has an animal friend too. It’s a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monkey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has two long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 long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tail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can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climb trees. It likes eating bananas. My brother Peter has two fish. They have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legs or </a:t>
            </a:r>
            <a:r>
              <a:rPr lang="en-US" altLang="zh-CN" b="1" dirty="0" err="1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arms,but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big tails. They can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87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my name is Sam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an animal friend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brown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so lovely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two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 and a small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can____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sister Lily has an animal friend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two long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 long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can________and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 trees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likes eating bananas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brother Peter has two fish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legs or arms, but they have big tails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10830" y="1438414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dog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303118" y="1465620"/>
            <a:ext cx="663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big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728512" y="1449681"/>
            <a:ext cx="8627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nose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928368" y="1539540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run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217188" y="2067322"/>
            <a:ext cx="14029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monkey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973658" y="2748371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arms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988504" y="2765219"/>
            <a:ext cx="683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tail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62011" y="2739825"/>
            <a:ext cx="10054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jump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635084" y="3426928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no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285592" y="4034342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swim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677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选出单词画线部分发音与其他不同的一项。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have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walks on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Aoung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Tony wears a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Bellow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hat and he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white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bird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high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27722" y="2124310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27638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630" y="340129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40770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9630" y="47251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65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词汇。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用所给单词的适当形式填空。（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dog’s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short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girls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nice dolls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move the table?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long tail?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—Yes,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08742" y="2132856"/>
            <a:ext cx="742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feet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56584" y="2780928"/>
            <a:ext cx="902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have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31323" y="3356992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help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56734" y="4066454"/>
            <a:ext cx="922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76370" y="4059980"/>
            <a:ext cx="902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have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13159" y="4690960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18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根据首字母或中文提示，补全句子或对话。（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 can see a white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 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jump far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—Oh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it’s so cute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a bear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a big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—Please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some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thirsty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you 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birds have beautiful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翅膀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has 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19329" y="1484784"/>
            <a:ext cx="984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 smtClean="0"/>
              <a:t>abbit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47036" y="2743104"/>
            <a:ext cx="74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ody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50790" y="3429000"/>
            <a:ext cx="6222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ive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08681" y="4653136"/>
            <a:ext cx="1063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wings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68917" y="5263384"/>
            <a:ext cx="1241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fingers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16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friend Helen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 bike, but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have;don’t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has;don’t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has;doesn’t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—What animals mainly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 in China?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Pandas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Bald eagles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Kangaroos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2143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has two fish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red, and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black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One;other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One;the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one;other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0049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9879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79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“H” means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意味着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pencil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heavy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high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422798" y="876096"/>
            <a:ext cx="3168352" cy="48184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95560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have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 in the bag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	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—Do cats have small ears? —___________________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 does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they do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it doesn’t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8175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277744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40049" y="40770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15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an animal friend,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body is hard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its’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sister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does; has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does; have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do; have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43632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 sits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and Lucy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beside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between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front of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Lily’s parrot has a long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 big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 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tail;eye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leg;mouth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tail;mouth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0049" y="82816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0049" y="21328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65546" y="34290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1084" y="47251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07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3591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给下列句子选择合适的答语。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5298" y="1158096"/>
            <a:ext cx="11485848" cy="510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have a rabbit?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animal friends do you have?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my dog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she have any animal friends?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jump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Tim have?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your friends have?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your eyes big or small?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your cat jump?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Is the rabbit’s tail long?	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7391350" y="1158096"/>
            <a:ext cx="4291364" cy="510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too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lovely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do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three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she doesn’t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short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big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 can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has some fruit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many toys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1658" y="1267597"/>
            <a:ext cx="3882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dirty="0"/>
              <a:t>C</a:t>
            </a:r>
            <a:endParaRPr lang="zh-CN" altLang="en-US" sz="22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4666" y="1728923"/>
            <a:ext cx="3882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dirty="0"/>
              <a:t>D</a:t>
            </a:r>
            <a:endParaRPr lang="zh-CN" altLang="en-US" sz="22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12053" y="2237885"/>
            <a:ext cx="4427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dirty="0"/>
              <a:t>B </a:t>
            </a:r>
            <a:endParaRPr lang="zh-CN" altLang="en-US" sz="22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6445" y="2733395"/>
            <a:ext cx="3722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dirty="0" smtClean="0"/>
              <a:t>E</a:t>
            </a:r>
            <a:endParaRPr lang="zh-CN" altLang="en-US" sz="22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6120" y="3254543"/>
            <a:ext cx="3882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dirty="0"/>
              <a:t>A</a:t>
            </a:r>
            <a:endParaRPr lang="zh-CN" altLang="en-US" sz="22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83148" y="3758599"/>
            <a:ext cx="2936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dirty="0"/>
              <a:t>I</a:t>
            </a:r>
            <a:endParaRPr lang="zh-CN" altLang="en-US" sz="22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2400" y="4228471"/>
            <a:ext cx="3962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dirty="0"/>
              <a:t>J </a:t>
            </a:r>
            <a:endParaRPr lang="zh-CN" altLang="en-US" sz="22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70208" y="4797557"/>
            <a:ext cx="4042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dirty="0"/>
              <a:t>G</a:t>
            </a:r>
            <a:endParaRPr lang="zh-CN" altLang="en-US" sz="22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73848" y="5282953"/>
            <a:ext cx="4042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dirty="0"/>
              <a:t>H</a:t>
            </a:r>
            <a:endParaRPr lang="zh-CN" altLang="en-US" sz="22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00113" y="5774823"/>
            <a:ext cx="3577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dirty="0"/>
              <a:t>F</a:t>
            </a:r>
            <a:endParaRPr lang="zh-CN" altLang="en-US" sz="22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328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3165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选出所听句子中包含的内容。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finger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arms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4052" y="2636912"/>
            <a:ext cx="544251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My animal friend has two big feet.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4698" y="3780494"/>
            <a:ext cx="347563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They have long arms.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7722" y="21012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10630" y="33125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红山动物园正在举办动物直播秀。从方框中选择合适的句子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do they live in natural environment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自然环境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black 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a horse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also see them in zoos around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Zebras have four legs and a long tail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Hello, everyone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Welcome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Hongshan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 animal over there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34566" y="2132856"/>
            <a:ext cx="9361040" cy="252028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83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3844" y="3201357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Danmu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a horse?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zebra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Danmu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really looks like a horse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run fast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their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special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特殊的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do they live in natural environment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自然环境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black and white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a horse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also see them in zoos around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Zebras have four legs and a long tail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93926" y="39330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10396" y="52292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047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3844" y="357301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Danmu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Danmu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live in Africa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非洲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Danmu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hope I can go to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Hongshan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Zoo to see them one 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38822" y="370848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66814" y="43651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103318" y="50111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>
            <a:spLocks noGrp="1"/>
          </p:cNvSpPr>
          <p:nvPr>
            <p:ph idx="1"/>
          </p:nvPr>
        </p:nvSpPr>
        <p:spPr>
          <a:xfrm>
            <a:off x="360854" y="823352"/>
            <a:ext cx="11485848" cy="2677656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do they live in natural environment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自然环境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black and white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a horse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also see them in zoos around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Zebras have four legs and a long tail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22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完形填空。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4375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Somebody gives Cao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elephant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elephant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 and strong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to know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weight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no one can weigh the elephant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too big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Cao Chong tells his father he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he lets the elephant go onto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Next, Cao Chong marks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water line on the boat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t101.jpg" descr="id:21474881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497837" y="1012334"/>
            <a:ext cx="2348865" cy="171894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6461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its’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stone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boat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7622" y="471643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9176" y="540042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98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the elephant comes back to the bank, and people put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stones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boat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last, Cao Chong weighs each of the stones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this way,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elephant’s weight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father is very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“Your idea is so great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clever boy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Cao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Dad,” Cao Chong says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9977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heavy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hungry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looks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9630" y="40770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630" y="47251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65546" y="53732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039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 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legs do you have? Of course we have two legs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animals? Do all animals have two legs? How many legs do animals have? There are many answers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animals have no legs, like snakes and fish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Birds have two legs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animals like cats, dogs, tigers, horses and elephants, have four legs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starfish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five “legs”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Insects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昆虫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six legs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Spiders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蜘蛛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eight legs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Centipedes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蜈蚣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many legs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52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 being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eight legs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bird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six legs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no legs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59102" y="1011917"/>
            <a:ext cx="744114" cy="349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785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two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70670" y="1429868"/>
            <a:ext cx="1141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spider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22798" y="2132856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two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84992" y="2770310"/>
            <a:ext cx="1241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Insects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73770" y="3419874"/>
            <a:ext cx="12634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Snakes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070870" y="3419874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fish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958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十四、 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a lot of 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is dog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Dogs are usually friendly and very helpful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a man is blind, he can’t see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dog can help him cross the streets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a man is deaf, he can’t hear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dog can help him answer the door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the firemen can’t find people at the scene of the fire, dogs can help them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42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have a pet dog named Daniel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 come home from school, he welcomes me at the door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evening, I play with him in my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weekends, I usually take him to the park near my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a very good time 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Dogs are very lovely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dogs very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them?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99255"/>
            <a:ext cx="11485848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Dogs are usually friendly and very helpful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dog can help a blind man answer the door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550590" y="4524720"/>
            <a:ext cx="105851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由短文第一段第三句可知，狗狗通常友好又乐于助人。故填</a:t>
            </a:r>
            <a:r>
              <a:rPr lang="en-US" altLang="zh-CN" dirty="0">
                <a:cs typeface="Times New Roman" panose="02020603050405020304" pitchFamily="18" charset="0"/>
              </a:rPr>
              <a:t>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9734" y="5587748"/>
            <a:ext cx="112961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由短文第一段第六、七句可知，狗狗能够帮助听障人士应门。故填</a:t>
            </a:r>
            <a:r>
              <a:rPr lang="en-US" altLang="zh-CN" dirty="0">
                <a:cs typeface="Times New Roman" panose="02020603050405020304" pitchFamily="18" charset="0"/>
              </a:rPr>
              <a:t>F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39908" y="40770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57000" y="514010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3014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Dogs can help firemen find people in the fire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Daniel is the writer’s pet dog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evening, the writer takes Daniel to the park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1497662"/>
            <a:ext cx="115212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由短文第一段最后一句可知，狗狗能够帮助消防员从火场救人。故填</a:t>
            </a:r>
            <a:r>
              <a:rPr lang="en-US" altLang="zh-CN" dirty="0">
                <a:cs typeface="Times New Roman" panose="02020603050405020304" pitchFamily="18" charset="0"/>
              </a:rPr>
              <a:t>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2657244"/>
            <a:ext cx="105851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由短文第二段第一句可知，本文作者的狗狗名叫</a:t>
            </a:r>
            <a:r>
              <a:rPr lang="en-US" altLang="zh-CN" dirty="0">
                <a:cs typeface="Times New Roman" panose="02020603050405020304" pitchFamily="18" charset="0"/>
              </a:rPr>
              <a:t>Daniel</a:t>
            </a:r>
            <a:r>
              <a:rPr lang="zh-CN" altLang="zh-CN" dirty="0">
                <a:cs typeface="Times New Roman" panose="02020603050405020304" pitchFamily="18" charset="0"/>
              </a:rPr>
              <a:t>。故填</a:t>
            </a:r>
            <a:r>
              <a:rPr lang="en-US" altLang="zh-CN" dirty="0">
                <a:cs typeface="Times New Roman" panose="02020603050405020304" pitchFamily="18" charset="0"/>
              </a:rPr>
              <a:t>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7932" y="3842464"/>
            <a:ext cx="1045381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由短文第二段第三句可知，作者晚上和</a:t>
            </a:r>
            <a:r>
              <a:rPr lang="en-US" altLang="zh-CN" dirty="0">
                <a:cs typeface="Times New Roman" panose="02020603050405020304" pitchFamily="18" charset="0"/>
              </a:rPr>
              <a:t>Daniel</a:t>
            </a:r>
            <a:r>
              <a:rPr lang="zh-CN" altLang="zh-CN" dirty="0">
                <a:cs typeface="Times New Roman" panose="02020603050405020304" pitchFamily="18" charset="0"/>
              </a:rPr>
              <a:t>在房间玩。故填</a:t>
            </a:r>
            <a:r>
              <a:rPr lang="en-US" altLang="zh-CN" dirty="0">
                <a:cs typeface="Times New Roman" panose="02020603050405020304" pitchFamily="18" charset="0"/>
              </a:rPr>
              <a:t>F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1503" y="9978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65534" y="220214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49667" y="339590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build="allAtOnce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baby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body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340768"/>
            <a:ext cx="431066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Our animal friends are fat.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0707" y="2492896"/>
            <a:ext cx="454900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parrots can talk and fly.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3722841"/>
            <a:ext cx="242085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Its body is big.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7722" y="8222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940049" y="19888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8041" y="32315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501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十五、 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a new teacher in schools in Finland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it’s not a human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humanoid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 robot teacher is Elias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very clever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help students learn 23 languages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it can speak the languages very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Besides, it can know the students’ skill levels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it talks with students according to their levels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also sing, dance and play games with students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12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Students like the new teacher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think it’s really 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ask it many questions, and it answers all of them,”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fifth-grade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 says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human teachers like it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think the robot can make learning fun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“Elias doesn’t get angry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student likes learning from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makes students active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活跃的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says teacher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Kolunsarka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3305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（一）根据短文内容，完成句子。（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new teacher Elias is a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word “</a:t>
            </a:r>
            <a:r>
              <a:rPr lang="en-US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humanoid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1 means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Chinese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18606" y="4688930"/>
            <a:ext cx="10165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robot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535366" y="5271884"/>
            <a:ext cx="36295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Times New Roman" panose="02020603050405020304" pitchFamily="18" charset="0"/>
              </a:rPr>
              <a:t>像人的</a:t>
            </a:r>
            <a:r>
              <a:rPr lang="en-US" altLang="zh-CN" dirty="0"/>
              <a:t>/</a:t>
            </a:r>
            <a:r>
              <a:rPr lang="zh-CN" altLang="zh-CN" dirty="0">
                <a:cs typeface="Times New Roman" panose="02020603050405020304" pitchFamily="18" charset="0"/>
              </a:rPr>
              <a:t>仿真的</a:t>
            </a:r>
            <a:r>
              <a:rPr lang="en-US" altLang="zh-CN" dirty="0"/>
              <a:t>/</a:t>
            </a:r>
            <a:r>
              <a:rPr lang="zh-CN" altLang="zh-CN" dirty="0">
                <a:cs typeface="Times New Roman" panose="02020603050405020304" pitchFamily="18" charset="0"/>
              </a:rPr>
              <a:t>人形的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（二）根据短文内容，回答下列问题。（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Elias speak different kinds of languages?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human teachers like Elias?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can Elias teach the students?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081580"/>
            <a:ext cx="18199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Yes, it can.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214886" y="3348446"/>
            <a:ext cx="55964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they think it can make learning fun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78582" y="4474936"/>
            <a:ext cx="111612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It can help students learn 23 languages. It talks with students according to their levels.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27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0926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十六、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完成关于东北虎的研究报告。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Most tigers live in warm places, but Siberian tigers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东北虎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 in cold and snowy forests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thick fur keeps the tigers warm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Wide paws help them walk and run in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snow-like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 boots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558702" y="1141518"/>
            <a:ext cx="4855845" cy="50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26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From nose to tail, Siberian tigers are longer than a bed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 areas of white fur help them hide in snow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Stripes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them hide in the forest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Deer and wild boars are their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Baby tigers stay with their mum before 2 years 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study to hide and hunt from their mum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Staying near to their mum can help them keep warm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07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480418"/>
              </p:ext>
            </p:extLst>
          </p:nvPr>
        </p:nvGraphicFramePr>
        <p:xfrm>
          <a:off x="334566" y="1196752"/>
          <a:ext cx="1152128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36875831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Siberian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tigers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29382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Appearance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外观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47691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stripes and small areas of 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fur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longer than a bed from 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tail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wide 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9667524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4784137" y="2526796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white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432918" y="3159851"/>
            <a:ext cx="8627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nose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702718" y="3789040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paws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6381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81616"/>
              </p:ext>
            </p:extLst>
          </p:nvPr>
        </p:nvGraphicFramePr>
        <p:xfrm>
          <a:off x="406574" y="1124744"/>
          <a:ext cx="11449272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3536404814"/>
                    </a:ext>
                  </a:extLst>
                </a:gridCol>
              </a:tblGrid>
              <a:tr h="53697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Siberian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tigers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887748"/>
                  </a:ext>
                </a:extLst>
              </a:tr>
              <a:tr h="53697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Habits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1666025"/>
                  </a:ext>
                </a:extLst>
              </a:tr>
              <a:tr h="184107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 in 4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snowy forests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 and run in snow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deer and wild boars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5070564"/>
                  </a:ext>
                </a:extLst>
              </a:tr>
              <a:tr h="53697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Baby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tigers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859139"/>
                  </a:ext>
                </a:extLst>
              </a:tr>
              <a:tr h="107395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stay with their mum before 2 years old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 skills from their mum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1368232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2134766" y="2484350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cold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54646" y="3727794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eat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78143" y="5624832"/>
            <a:ext cx="19207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learn/study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1079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十七、 书面表达。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所给图片中选择至少两张图片，以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animal friends”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为题写一篇短文。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要求：语句通顺，语义连贯，语法正确，不少于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h15.jpg" descr="id:21474881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9203" y="3423776"/>
            <a:ext cx="11351791" cy="1176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87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6665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2390" y="1412776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three animal friends. One is a dog. It’s brown and white. It has a long tail. It can run and jump. I like playing with it. Another is a fish. It’s red and yellow. It has big eyes. It has no legs or arms, but it has a beautiful tail. It can swim well. I love my fish. It’s lovely. I also have a clever animal friend. It can fly and talk. It has beautiful wings. Yes, it’s a parrot.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答案仅供参考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60854" y="2060848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63844" y="2708920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43112" y="3339900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69998" y="3975786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34566" y="4640950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60204" y="5284116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446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lovely dog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 my dog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lovely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legs or arms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 legs or arms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leg and arm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340768"/>
            <a:ext cx="560986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art room is on the second floor.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2492896"/>
            <a:ext cx="529984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My animal friend is a lovely bird.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4606" y="3680227"/>
            <a:ext cx="475476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fish have no legs or arms.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255928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China	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Canada		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cities</a:t>
            </a: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black and red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black and white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black and brown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8859" y="4777076"/>
            <a:ext cx="55549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You can see polar bears in Canada.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4606" y="6002704"/>
            <a:ext cx="582242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My animal friend is black and white.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9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29630" y="203521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65546" y="32129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0630" y="433946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65546" y="55343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77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7296" y="277215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508649"/>
            <a:ext cx="6059444" cy="126350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3910" y="1576567"/>
            <a:ext cx="4209888" cy="120436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22598" y="3284984"/>
            <a:ext cx="6092825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1.The bird has two wings.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2.The monkey’s tail is long.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3.We can see many animals in the zoo.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4.The rabbit has long ears.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5.Its nose is long.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823398" y="288014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210724" y="287002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586988" y="287857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90923" y="285293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577807" y="287002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58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29149"/>
            <a:ext cx="11485848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do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a leg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fly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it can’t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 doesn’t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it doesn’t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it does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parrot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has a parrot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has a parrot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there isn’t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right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6960" y="1771324"/>
            <a:ext cx="54056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Do you have any animal friends</a:t>
            </a:r>
            <a:r>
              <a:rPr lang="zh-CN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7867" y="2706593"/>
            <a:ext cx="281198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can it do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6789" y="3610840"/>
            <a:ext cx="325762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Does it have a tail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0590" y="4515087"/>
            <a:ext cx="333136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do you have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1268" y="5652702"/>
            <a:ext cx="50833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</a:rPr>
              <a:t>Is there a rabbit in your hand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912538" y="142132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10630" y="232324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0049" y="32337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0630" y="41490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6256" y="50851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377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572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选择人物相对应的动物连线。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David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Helen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8544" y="2357351"/>
            <a:ext cx="114858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18732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B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 C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e43.jpg" descr="id:21474880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8122" y="2044005"/>
            <a:ext cx="1139927" cy="1162254"/>
          </a:xfrm>
          <a:prstGeom prst="rect">
            <a:avLst/>
          </a:prstGeom>
        </p:spPr>
      </p:pic>
      <p:pic>
        <p:nvPicPr>
          <p:cNvPr id="5" name="we44.jpg" descr="id:21474880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019717" y="1969765"/>
            <a:ext cx="1546094" cy="1162254"/>
          </a:xfrm>
          <a:prstGeom prst="rect">
            <a:avLst/>
          </a:prstGeom>
        </p:spPr>
      </p:pic>
      <p:pic>
        <p:nvPicPr>
          <p:cNvPr id="6" name="we45.jpg" descr="id:214748807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457479" y="1974906"/>
            <a:ext cx="1159678" cy="1162254"/>
          </a:xfrm>
          <a:prstGeom prst="rect">
            <a:avLst/>
          </a:prstGeom>
        </p:spPr>
      </p:pic>
      <p:pic>
        <p:nvPicPr>
          <p:cNvPr id="7" name="we46.jpg" descr="id:214748808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535366" y="2037819"/>
            <a:ext cx="1558545" cy="1162254"/>
          </a:xfrm>
          <a:prstGeom prst="rect">
            <a:avLst/>
          </a:prstGeom>
        </p:spPr>
      </p:pic>
      <p:pic>
        <p:nvPicPr>
          <p:cNvPr id="8" name="we47.jpg" descr="id:214748808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192262" y="2050722"/>
            <a:ext cx="1120177" cy="1162254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89482" y="3200073"/>
            <a:ext cx="11485848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1.Hello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I’m David. My </a:t>
            </a:r>
            <a:r>
              <a:rPr lang="en-US" altLang="zh-CN" sz="2000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has a big body, a big head and a short tail. Its nose is long. It is big and strong.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2.I’m Amy. My </a:t>
            </a:r>
            <a:r>
              <a:rPr lang="en-US" altLang="zh-CN" sz="2000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is small and beautiful. It has a long tail. It has no arms. But it has two wings.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3.Hello, I’m Mike. My </a:t>
            </a:r>
            <a:r>
              <a:rPr lang="en-US" altLang="zh-CN" sz="2000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is lovely. It has a long tail. It can jump and climb the trees.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4.I’m Helen. My </a:t>
            </a:r>
            <a:r>
              <a:rPr lang="en-US" altLang="zh-CN" sz="2000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can jump. It lives in the sea. It can swim.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5.I’m Tom. My </a:t>
            </a:r>
            <a:r>
              <a:rPr lang="en-US" altLang="zh-CN" sz="2000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is strong. It has a big mouth. It lives in the forest. It runs fast. Small animals are afraid of it.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988122" y="1703370"/>
            <a:ext cx="2226764" cy="50149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1702718" y="1585821"/>
            <a:ext cx="947460" cy="5508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344097" y="1605110"/>
            <a:ext cx="6130937" cy="5592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5807174" y="1605110"/>
            <a:ext cx="50205" cy="5592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7551298" y="1658076"/>
            <a:ext cx="680623" cy="56919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152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David like doing?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playing basketball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playing football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playing table tennis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606" y="3988290"/>
            <a:ext cx="96719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Do you play basketball after </a:t>
            </a:r>
            <a:r>
              <a:rPr lang="en-US" altLang="zh-CN" dirty="0" err="1">
                <a:solidFill>
                  <a:srgbClr val="ED028C"/>
                </a:solidFill>
                <a:cs typeface="Times New Roman" panose="02020603050405020304" pitchFamily="18" charset="0"/>
              </a:rPr>
              <a:t>school,David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No. But I often play football. I like it.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4676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156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396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in the park?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mountain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lake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can the girl eat now?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Dinner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954656"/>
            <a:ext cx="1124179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Is there a park here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Yes. It’s not far away. There is a lake there and there are lots of boats on the lake.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4725144"/>
            <a:ext cx="1124179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I’m hungry, Dad.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Sorry, dinner is not ready. But you can have some cakes on the table.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1638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37890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36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4187</Words>
  <Application>Microsoft Office PowerPoint</Application>
  <PresentationFormat>自定义</PresentationFormat>
  <Paragraphs>367</Paragraphs>
  <Slides>38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46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2025-06-30T05:49:22Z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